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9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9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0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5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1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8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9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7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1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4CEE0-2BD0-4D67-8840-DCAACBEA6B3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3B7C8-506A-4302-B95C-99B32D5A0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9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" y="-1"/>
            <a:ext cx="121783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69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shiva</dc:creator>
  <cp:lastModifiedBy>shiva</cp:lastModifiedBy>
  <cp:revision>1</cp:revision>
  <dcterms:created xsi:type="dcterms:W3CDTF">2017-09-20T09:59:00Z</dcterms:created>
  <dcterms:modified xsi:type="dcterms:W3CDTF">2017-09-20T10:01:07Z</dcterms:modified>
</cp:coreProperties>
</file>